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8"/>
  </p:notesMasterIdLst>
  <p:handoutMasterIdLst>
    <p:handoutMasterId r:id="rId9"/>
  </p:handoutMasterIdLst>
  <p:sldIdLst>
    <p:sldId id="270" r:id="rId6"/>
    <p:sldId id="271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esd.2020.10.01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B0F0"/>
                </a:solidFill>
                <a:latin typeface="+mn-lt"/>
              </a:rPr>
              <a:t>Sub-activity 2.2.1.4: </a:t>
            </a:r>
            <a:r>
              <a:rPr lang="en-US" sz="1200" b="1" dirty="0">
                <a:latin typeface="+mn-lt"/>
              </a:rPr>
              <a:t>Integration of fodder trees and grass forages in dryland farming. Targeted deliverables and status on achievements. Anthony </a:t>
            </a:r>
            <a:r>
              <a:rPr lang="en-US" sz="1200" b="1" dirty="0" err="1">
                <a:latin typeface="+mn-lt"/>
              </a:rPr>
              <a:t>Kimaro</a:t>
            </a:r>
            <a:endParaRPr lang="en-US" sz="1200" b="1" dirty="0">
              <a:latin typeface="+mn-lt"/>
            </a:endParaRP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013D20-61B5-4467-A627-3720D253D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82599"/>
              </p:ext>
            </p:extLst>
          </p:nvPr>
        </p:nvGraphicFramePr>
        <p:xfrm>
          <a:off x="645415" y="1905000"/>
          <a:ext cx="7965185" cy="4197012"/>
        </p:xfrm>
        <a:graphic>
          <a:graphicData uri="http://schemas.openxmlformats.org/drawingml/2006/table">
            <a:tbl>
              <a:tblPr firstRow="1" firstCol="1" bandRow="1"/>
              <a:tblGrid>
                <a:gridCol w="1975174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2498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650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3174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(Sept 2020)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3392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Farmer field day for knowledge sharing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implemented due to COVID-19 gathering restrictions.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512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on the benefits of contour farming in terms improved crop productivity and income and a manuscript on household cooking energy security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manuscript on household cooking energy security was submitted for publication.  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Unplanned technology handbook chapter 5 on Contour farming with fodder crops was finalized and submitted for publication. 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Published a manuscript on household cooking energy security published in Nov. 2020 (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Hafner et al. 2020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technology handbook chapter 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has been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accepted for publication.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3392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Crop yield (maize, Guatemala), fuelwood and economic data generated to contribute to system research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Metadata files shared to the ESA M&amp;E and ISFM thematic leader in September 2020.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Economic data on contour farming contributed to the technology handbook chapter 5 (Table 5.5).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512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on soil quality effects of contours (</a:t>
                      </a:r>
                      <a:r>
                        <a:rPr lang="en-GB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SUA-Shitindi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Soil quality data on contours contributed to the technology handbook chapter 5 (Table 5.5) 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Collected additional data (May 2021) on ISFM under farmer managed plots in KK to complement archived data used by Srabashi  for her PhD thesis and publications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29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B0F0"/>
                </a:solidFill>
                <a:latin typeface="+mn-lt"/>
              </a:rPr>
              <a:t>Sub-activity 2.2.1.4: Continues</a:t>
            </a:r>
          </a:p>
          <a:p>
            <a:r>
              <a:rPr lang="en-US" sz="1200" b="1" dirty="0">
                <a:latin typeface="+mn-lt"/>
              </a:rPr>
              <a:t>Integration of fodder trees and grass forages in dryland farming. Targeted deliverables and status on achievements. Anthony </a:t>
            </a:r>
            <a:r>
              <a:rPr lang="en-US" sz="1200" b="1" dirty="0" err="1">
                <a:latin typeface="+mn-lt"/>
              </a:rPr>
              <a:t>Kimaro</a:t>
            </a:r>
            <a:r>
              <a:rPr lang="en-US" sz="1200" b="1" dirty="0">
                <a:latin typeface="+mn-lt"/>
              </a:rPr>
              <a:t>. Continues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19CF5B8-3D24-4409-87C2-6C58186171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31284"/>
              </p:ext>
            </p:extLst>
          </p:nvPr>
        </p:nvGraphicFramePr>
        <p:xfrm>
          <a:off x="589407" y="1981200"/>
          <a:ext cx="7965185" cy="2370714"/>
        </p:xfrm>
        <a:graphic>
          <a:graphicData uri="http://schemas.openxmlformats.org/drawingml/2006/table">
            <a:tbl>
              <a:tblPr firstRow="1" firstCol="1" bandRow="1"/>
              <a:tblGrid>
                <a:gridCol w="1975174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2498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650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337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(Sept 2020)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512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Maps of priority sites for land rehabilitation (</a:t>
                      </a:r>
                      <a:r>
                        <a:rPr lang="en-GB" sz="1200" b="1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IITA-Francis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.The work was conducted by a  graduate student and thesis shared by Francis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3392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Success story on farmer-led technology scaling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Drafts of two success stories on farmer-led technology scaling and commercialization potential of tree nursery have been developed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Success stories to be shared to the EAS communication expert for review and comments by 30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September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512773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(Should add value to this sub-activity, publishable within the year). </a:t>
                      </a:r>
                      <a:r>
                        <a:rPr kumimoji="0" lang="en-US" sz="12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 include names of co-researchers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You should have consulted with them to be sure of their availability.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 communication products on contour farming in KK (Anthony Kimaro, Emmanuel Temu &amp; Elirehema Swai)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014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30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9</TotalTime>
  <Words>402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5</cp:revision>
  <cp:lastPrinted>2011-10-06T11:45:23Z</cp:lastPrinted>
  <dcterms:created xsi:type="dcterms:W3CDTF">2020-07-17T08:59:01Z</dcterms:created>
  <dcterms:modified xsi:type="dcterms:W3CDTF">2021-09-17T02:41:17Z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